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B2FD1274-2AB0-4F4F-9447-F4DF05327D82}" type="datetimeFigureOut">
              <a:rPr lang="ar-IQ" smtClean="0"/>
              <a:pPr/>
              <a:t>09/04/1440</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81B6D4A6-DF0E-449B-A5D3-3561ACFA836A}"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FD1274-2AB0-4F4F-9447-F4DF05327D82}" type="datetimeFigureOut">
              <a:rPr lang="ar-IQ" smtClean="0"/>
              <a:pPr/>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B6D4A6-DF0E-449B-A5D3-3561ACFA836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FD1274-2AB0-4F4F-9447-F4DF05327D82}" type="datetimeFigureOut">
              <a:rPr lang="ar-IQ" smtClean="0"/>
              <a:pPr/>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B6D4A6-DF0E-449B-A5D3-3561ACFA836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FD1274-2AB0-4F4F-9447-F4DF05327D82}" type="datetimeFigureOut">
              <a:rPr lang="ar-IQ" smtClean="0"/>
              <a:pPr/>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B6D4A6-DF0E-449B-A5D3-3561ACFA836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2FD1274-2AB0-4F4F-9447-F4DF05327D82}" type="datetimeFigureOut">
              <a:rPr lang="ar-IQ" smtClean="0"/>
              <a:pPr/>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B6D4A6-DF0E-449B-A5D3-3561ACFA836A}"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2FD1274-2AB0-4F4F-9447-F4DF05327D82}" type="datetimeFigureOut">
              <a:rPr lang="ar-IQ" smtClean="0"/>
              <a:pPr/>
              <a:t>09/04/1440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1B6D4A6-DF0E-449B-A5D3-3561ACFA836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B2FD1274-2AB0-4F4F-9447-F4DF05327D82}" type="datetimeFigureOut">
              <a:rPr lang="ar-IQ" smtClean="0"/>
              <a:pPr/>
              <a:t>09/04/1440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1B6D4A6-DF0E-449B-A5D3-3561ACFA836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2FD1274-2AB0-4F4F-9447-F4DF05327D82}" type="datetimeFigureOut">
              <a:rPr lang="ar-IQ" smtClean="0"/>
              <a:pPr/>
              <a:t>09/04/1440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1B6D4A6-DF0E-449B-A5D3-3561ACFA836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2FD1274-2AB0-4F4F-9447-F4DF05327D82}" type="datetimeFigureOut">
              <a:rPr lang="ar-IQ" smtClean="0"/>
              <a:pPr/>
              <a:t>09/04/1440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1B6D4A6-DF0E-449B-A5D3-3561ACFA836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2FD1274-2AB0-4F4F-9447-F4DF05327D82}" type="datetimeFigureOut">
              <a:rPr lang="ar-IQ" smtClean="0"/>
              <a:pPr/>
              <a:t>09/04/1440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1B6D4A6-DF0E-449B-A5D3-3561ACFA836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2FD1274-2AB0-4F4F-9447-F4DF05327D82}" type="datetimeFigureOut">
              <a:rPr lang="ar-IQ" smtClean="0"/>
              <a:pPr/>
              <a:t>09/04/1440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81B6D4A6-DF0E-449B-A5D3-3561ACFA836A}"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2FD1274-2AB0-4F4F-9447-F4DF05327D82}" type="datetimeFigureOut">
              <a:rPr lang="ar-IQ" smtClean="0"/>
              <a:pPr/>
              <a:t>09/04/1440</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1B6D4A6-DF0E-449B-A5D3-3561ACFA836A}"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p\Downloads\5d80ba70784d699e19a8dbb2bb02fbae.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عنوان 1"/>
          <p:cNvSpPr>
            <a:spLocks noGrp="1"/>
          </p:cNvSpPr>
          <p:nvPr>
            <p:ph type="ctrTitle"/>
          </p:nvPr>
        </p:nvSpPr>
        <p:spPr>
          <a:xfrm rot="18896693">
            <a:off x="237696" y="3612711"/>
            <a:ext cx="4736278" cy="1828800"/>
          </a:xfrm>
        </p:spPr>
        <p:txBody>
          <a:bodyPr>
            <a:normAutofit fontScale="90000"/>
          </a:bodyPr>
          <a:lstStyle/>
          <a:p>
            <a:pPr algn="ctr"/>
            <a:r>
              <a:rPr lang="ar-IQ" sz="8800" dirty="0" smtClean="0">
                <a:solidFill>
                  <a:srgbClr val="FFFF00"/>
                </a:solidFill>
              </a:rPr>
              <a:t>تاريخ </a:t>
            </a:r>
            <a:r>
              <a:rPr lang="ar-IQ" sz="8800" dirty="0" err="1" smtClean="0">
                <a:solidFill>
                  <a:srgbClr val="FFFF00"/>
                </a:solidFill>
              </a:rPr>
              <a:t>الجمناستك</a:t>
            </a:r>
            <a:endParaRPr lang="ar-IQ" sz="8800"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142852"/>
            <a:ext cx="8229600" cy="1143000"/>
          </a:xfrm>
        </p:spPr>
        <p:txBody>
          <a:bodyPr/>
          <a:lstStyle/>
          <a:p>
            <a:pPr algn="r"/>
            <a:r>
              <a:rPr lang="ar-IQ" dirty="0" smtClean="0"/>
              <a:t>تاريخ الجمباز</a:t>
            </a:r>
            <a:endParaRPr lang="ar-IQ" dirty="0"/>
          </a:p>
        </p:txBody>
      </p:sp>
      <p:sp>
        <p:nvSpPr>
          <p:cNvPr id="3" name="عنصر نائب للمحتوى 2"/>
          <p:cNvSpPr>
            <a:spLocks noGrp="1"/>
          </p:cNvSpPr>
          <p:nvPr>
            <p:ph idx="1"/>
          </p:nvPr>
        </p:nvSpPr>
        <p:spPr>
          <a:xfrm>
            <a:off x="457200" y="1214422"/>
            <a:ext cx="8229600" cy="5110178"/>
          </a:xfrm>
        </p:spPr>
        <p:txBody>
          <a:bodyPr>
            <a:normAutofit fontScale="92500" lnSpcReduction="2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ar-IQ"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والجمباز هو التمرينات أو المهارات التي تؤدى على الأجهزة التي تطورت من عهد</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 </a:t>
            </a:r>
            <a:r>
              <a:rPr lang="ar-IQ" sz="4000" b="1" dirty="0" err="1"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يان</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 ( </a:t>
            </a:r>
            <a:r>
              <a:rPr lang="ar-IQ"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أبو الجمباز</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a:t>
            </a:r>
            <a:r>
              <a:rPr lang="ar-IQ"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حتى أصبحت على صورتها الحالية في عصرنا هذا</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a:t>
            </a:r>
            <a:b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br>
            <a:r>
              <a:rPr lang="ar-IQ"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ويعتبر الجمباز ناحية هامة في التأثير على النشاط البدني لما له من فضل على جميع أجهزة الجسم وبما يتضمن له من تناسق كما يعمل على زيادة التوافق العضلي العصبي ويسهل عملية التحكم على عضلات الجسم</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a:t>
            </a: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ar-IQ"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967434"/>
          </a:xfrm>
        </p:spPr>
        <p:txBody>
          <a:bodyPr>
            <a:normAutofit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ar-IQ"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وتعريف كلمة</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 </a:t>
            </a:r>
            <a:r>
              <a:rPr lang="ar-IQ"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جمباز</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 </a:t>
            </a:r>
            <a:r>
              <a:rPr lang="ar-IQ"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ترجع أولا إلى عصر اليونان ونستطيع القول بأنها تسمية يونانية وأصلها كلمة</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 </a:t>
            </a:r>
            <a:r>
              <a:rPr lang="ar-IQ" sz="4000" b="1" dirty="0" err="1"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جمنوس</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 </a:t>
            </a:r>
            <a:r>
              <a:rPr lang="ar-IQ"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أي التدريب العادي حيث كان التدريب بدون ملابس وظل هذا التعريف موجودا حتى استعمال</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a:t>
            </a:r>
            <a:r>
              <a:rPr lang="ar-IQ" sz="4000" b="1" dirty="0" err="1"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جوتس</a:t>
            </a:r>
            <a:r>
              <a:rPr lang="ar-IQ"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a:t>
            </a:r>
            <a:r>
              <a:rPr lang="ar-IQ"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موتى</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a:t>
            </a:r>
            <a:r>
              <a:rPr lang="ar-IQ"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وغيره</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a:t>
            </a:r>
            <a:r>
              <a:rPr lang="ar-IQ" sz="4000" b="1" dirty="0" err="1"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يان</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 </a:t>
            </a:r>
            <a:r>
              <a:rPr lang="ar-IQ"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وأسماه</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a:t>
            </a:r>
            <a:r>
              <a:rPr lang="en-US" sz="4000" b="1" dirty="0" err="1"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tunnen</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 </a:t>
            </a:r>
            <a:r>
              <a:rPr lang="ar-IQ"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وأطلق على جميع التمرينات وظل حتى هذا الوقت يطلق على الجمباز في ألمانيا هذا الاسم ويعرف عندنا بالجمباز</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a:t>
            </a:r>
            <a:r>
              <a:rPr lang="ar-IQ"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تمرينات على </a:t>
            </a:r>
            <a:r>
              <a:rPr lang="ar-IQ"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الأجهزة</a:t>
            </a:r>
            <a:r>
              <a:rPr lang="en-US" sz="40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753120"/>
          </a:xfrm>
        </p:spPr>
        <p:txBody>
          <a:bodyPr>
            <a:normAutofit lnSpcReduction="10000"/>
          </a:bodyPr>
          <a:lstStyle/>
          <a:p>
            <a:r>
              <a:rPr lang="en-US" dirty="0" smtClean="0"/>
              <a:t/>
            </a:r>
            <a:br>
              <a:rPr lang="en-US" dirty="0" smtClean="0"/>
            </a:br>
            <a:r>
              <a:rPr lang="ar-IQ" sz="4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والجمباز الحديث يهدف إلى تربية الفرد جسمانيا وعقليا حيث انه يصلح لكل فرد وفي كل مرحلة من مراحل نموه كما انه يدخل ضمن بعض برامج العلاج الطبيعي في أصلاح بعض التشوهات كما انه ينمي في الشخص الشجاعة والنظام والمساعدة المتبادلة والعزيمة والإحساس بالناحية الجمالية </a:t>
            </a:r>
            <a:endParaRPr lang="ar-IQ" dirty="0">
              <a:solidFill>
                <a:srgbClr val="FFFF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TotalTime>
  <Words>4</Words>
  <Application>Microsoft Office PowerPoint</Application>
  <PresentationFormat>عرض على الشاشة (3:4)‏</PresentationFormat>
  <Paragraphs>5</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تدفق</vt:lpstr>
      <vt:lpstr>تاريخ الجمناستك</vt:lpstr>
      <vt:lpstr>تاريخ الجمباز</vt:lpstr>
      <vt:lpstr>الشريحة 3</vt:lpstr>
      <vt:lpstr>الشريحة 4</vt:lpstr>
    </vt:vector>
  </TitlesOfParts>
  <Company>LARA PC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الجمناستك</dc:title>
  <dc:creator>ALI SAHIUNY</dc:creator>
  <cp:lastModifiedBy>ALI SAHIUNY</cp:lastModifiedBy>
  <cp:revision>3</cp:revision>
  <dcterms:created xsi:type="dcterms:W3CDTF">2018-12-16T21:16:24Z</dcterms:created>
  <dcterms:modified xsi:type="dcterms:W3CDTF">2018-12-16T21:33:33Z</dcterms:modified>
</cp:coreProperties>
</file>